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70" r:id="rId9"/>
    <p:sldId id="263" r:id="rId10"/>
    <p:sldId id="264" r:id="rId11"/>
    <p:sldId id="265" r:id="rId12"/>
    <p:sldId id="271" r:id="rId13"/>
    <p:sldId id="266" r:id="rId14"/>
    <p:sldId id="272" r:id="rId15"/>
    <p:sldId id="267" r:id="rId16"/>
    <p:sldId id="273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7" d="100"/>
          <a:sy n="77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8FD5F-2861-4D8A-B710-606612A57BF4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B1A56-5A2F-4476-A4EA-76A8DC0DF9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Инвалиды, добившиеся успеха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500702"/>
            <a:ext cx="4143372" cy="114298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Фёдорова Анастасия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213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621507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245137_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04" y="1142984"/>
            <a:ext cx="300039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Мигель Сервантес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071546"/>
            <a:ext cx="4286248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Мигель </a:t>
            </a:r>
            <a:r>
              <a:rPr lang="ru-RU" dirty="0"/>
              <a:t>Сервантес (1547 - 1616) - испанский писатель. Сервантес известен прежде всего как автор одного из величайших произведений мировой литературы - романа "Хитроумный идальго Дон Кихот Ламанчский". </a:t>
            </a:r>
            <a:r>
              <a:rPr lang="ru-RU" dirty="0" smtClean="0"/>
              <a:t> В </a:t>
            </a:r>
            <a:r>
              <a:rPr lang="ru-RU" dirty="0"/>
              <a:t>1571 году Сервантес, состоя на военной службе во флоте, принял участие сражении при </a:t>
            </a:r>
            <a:r>
              <a:rPr lang="ru-RU" dirty="0" err="1"/>
              <a:t>Лепанто</a:t>
            </a:r>
            <a:r>
              <a:rPr lang="ru-RU" dirty="0"/>
              <a:t>, где был серьезно ранен выстрелом из аркебузы, </a:t>
            </a:r>
            <a:r>
              <a:rPr lang="ru-RU" dirty="0" err="1"/>
              <a:t>из‑за</a:t>
            </a:r>
            <a:r>
              <a:rPr lang="ru-RU" dirty="0"/>
              <a:t> чего потерял левую руку. Позднее он написал, что "лишив меня левой руки, Бог заставил мою правую трудиться сильнее и сильнее".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miguel-de-cervantes-saavedra-biografia-corta-i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5072066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Эстер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Вергеер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5214942" cy="392909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Эстер</a:t>
            </a:r>
            <a:r>
              <a:rPr lang="ru-RU" dirty="0" smtClean="0"/>
              <a:t> </a:t>
            </a:r>
            <a:r>
              <a:rPr lang="ru-RU" dirty="0" err="1"/>
              <a:t>Вергеер</a:t>
            </a:r>
            <a:r>
              <a:rPr lang="ru-RU" dirty="0"/>
              <a:t> (1981) - голландская теннисистка. Считается одной из величайших </a:t>
            </a:r>
            <a:r>
              <a:rPr lang="ru-RU" dirty="0" err="1"/>
              <a:t>теннисисток‑колясочниц</a:t>
            </a:r>
            <a:r>
              <a:rPr lang="ru-RU" dirty="0"/>
              <a:t> </a:t>
            </a:r>
            <a:r>
              <a:rPr lang="ru-RU" dirty="0" smtClean="0"/>
              <a:t> в </a:t>
            </a:r>
            <a:r>
              <a:rPr lang="ru-RU" dirty="0"/>
              <a:t>истории. Она прикована к кровати с девяти лет, когда в результате операции на спинном мозге у нее отнялись ноги. </a:t>
            </a:r>
            <a:r>
              <a:rPr lang="ru-RU" dirty="0" err="1"/>
              <a:t>Эстер</a:t>
            </a:r>
            <a:r>
              <a:rPr lang="ru-RU" dirty="0"/>
              <a:t> </a:t>
            </a:r>
            <a:r>
              <a:rPr lang="ru-RU" dirty="0" err="1"/>
              <a:t>Вергеер</a:t>
            </a:r>
            <a:r>
              <a:rPr lang="ru-RU" dirty="0"/>
              <a:t> - неоднократная победительница турниров Большого Шлема, семикратная чемпионка мира, четырехкратная олимпийская чемпионка.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lbum_large_1521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201" y="642918"/>
            <a:ext cx="4140799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952855"/>
            <a:ext cx="4357718" cy="290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85728"/>
            <a:ext cx="4286248" cy="407196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В Сиднее и в Афинах она первенствовала как  самостоятельно, так и в паре.  С января 2003 года </a:t>
            </a:r>
            <a:r>
              <a:rPr lang="ru-RU" dirty="0" err="1" smtClean="0"/>
              <a:t>Вергеер</a:t>
            </a:r>
            <a:r>
              <a:rPr lang="ru-RU" dirty="0" smtClean="0"/>
              <a:t> не потерпела ни одного поражения, выиграв 240 сетов подряд. В 2002 и 2008 годах становилась лауреатом премии "Лучший спортсмен     с  ограниченными возможностями", вручаемой Мировой академией спорта "</a:t>
            </a:r>
            <a:r>
              <a:rPr lang="ru-RU" dirty="0" err="1" smtClean="0"/>
              <a:t>Лауреус</a:t>
            </a:r>
            <a:r>
              <a:rPr lang="ru-RU" dirty="0" smtClean="0"/>
              <a:t>".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Esther_Vergeer_of_the_Netherl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857628"/>
            <a:ext cx="4214810" cy="299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trltwo489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57784" cy="68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Алексей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Маресьев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857752" cy="47863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Алексей </a:t>
            </a:r>
            <a:r>
              <a:rPr lang="ru-RU" dirty="0" err="1"/>
              <a:t>Маресьев</a:t>
            </a:r>
            <a:r>
              <a:rPr lang="ru-RU" dirty="0"/>
              <a:t> (1916 - 2001) - легендарный летчик, Герой Советского Союза. 4 апреля 1942 года в районе так называемого "</a:t>
            </a:r>
            <a:r>
              <a:rPr lang="ru-RU" dirty="0" err="1"/>
              <a:t>Демянского</a:t>
            </a:r>
            <a:r>
              <a:rPr lang="ru-RU" dirty="0"/>
              <a:t> котла" (Новгородская область) в бою с немцами самолет Алексея Маресьева был подбит, </a:t>
            </a:r>
            <a:r>
              <a:rPr lang="ru-RU" dirty="0" smtClean="0"/>
              <a:t>     а </a:t>
            </a:r>
            <a:r>
              <a:rPr lang="ru-RU" dirty="0"/>
              <a:t>сам Алексей тяжело ранен. Восемнадцать суток раненый в ноги летчик ползком пробирался к линии фронта. В госпитале ему ампутировали обе ноги. Но он, выписавшись из больницы, снова сел за штурвал самолета. </a:t>
            </a:r>
          </a:p>
        </p:txBody>
      </p:sp>
      <p:pic>
        <p:nvPicPr>
          <p:cNvPr id="4" name="Рисунок 3" descr="448_13227334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698725"/>
            <a:ext cx="4357687" cy="615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0"/>
            <a:ext cx="4071934" cy="26432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Всего за время войны совершил 86 боевых вылетов, сбил 11 самолетов врага: четыре до ранения      и семь - после ранения. </a:t>
            </a:r>
            <a:r>
              <a:rPr lang="ru-RU" dirty="0" err="1" smtClean="0"/>
              <a:t>Маресьев</a:t>
            </a:r>
            <a:r>
              <a:rPr lang="ru-RU" dirty="0" smtClean="0"/>
              <a:t> стал прототипом героя повести Бориса Полевого "Повесть о настоящем человеке".</a:t>
            </a:r>
            <a:endParaRPr lang="ru-RU" dirty="0"/>
          </a:p>
        </p:txBody>
      </p:sp>
      <p:pic>
        <p:nvPicPr>
          <p:cNvPr id="4" name="Рисунок 3" descr="imag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9256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476470"/>
            <a:ext cx="3357586" cy="438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36" y="3483584"/>
            <a:ext cx="5460592" cy="337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4810" cy="857232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Кристи Браун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214810" cy="44291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Известный </a:t>
            </a:r>
            <a:r>
              <a:rPr lang="ru-RU" dirty="0"/>
              <a:t>новеллист и художник Кристи Браун родился с диагнозом ДЦП. Ирландский мальчик отставал в развитии, не мог передвигаться. Врачи назвали его бесперспективным. Несмотря на это мать не теряла надежды научить ребенка ходить, писать, говорить. Отец не воспринимал своего сына, семья Брауна жила в бедноте. Все это не помешало Кристи стать всемирно известным художником. </a:t>
            </a:r>
          </a:p>
        </p:txBody>
      </p:sp>
      <p:pic>
        <p:nvPicPr>
          <p:cNvPr id="4" name="Рисунок 3" descr="photo-story-christybrow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579" y="702487"/>
            <a:ext cx="50101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_4d649fd9e360c79dbf3b03c6dded359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97" y="4000504"/>
            <a:ext cx="5070603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282" y="0"/>
            <a:ext cx="4357718" cy="34290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Он мог управлять только левой ногой, ей он и начал писать и рисовать. Сначала он делал это мелом, потом кистью, а дальше освоил ручку и даже печатную машинку. Браун добился известности и мирового признания. О его жизни был снят фильм по сценарию самого художника. </a:t>
            </a:r>
            <a:endParaRPr lang="ru-RU" dirty="0"/>
          </a:p>
        </p:txBody>
      </p:sp>
      <p:pic>
        <p:nvPicPr>
          <p:cNvPr id="4" name="Рисунок 3" descr="christy-brown4_653_435_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43504" cy="342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hristy-brown_3564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5143504" cy="350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un-Facts-Friday-Christy-Brow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714620"/>
            <a:ext cx="3383521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714776" cy="785794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Zuly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Sanguino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071934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История </a:t>
            </a:r>
            <a:r>
              <a:rPr lang="ru-RU" dirty="0"/>
              <a:t>молодой талантливой колумбийской художницы Зулу </a:t>
            </a:r>
            <a:r>
              <a:rPr lang="ru-RU" dirty="0" err="1"/>
              <a:t>Сангуино</a:t>
            </a:r>
            <a:r>
              <a:rPr lang="ru-RU" dirty="0"/>
              <a:t> (</a:t>
            </a:r>
            <a:r>
              <a:rPr lang="ru-RU" dirty="0" err="1"/>
              <a:t>Zuly</a:t>
            </a:r>
            <a:r>
              <a:rPr lang="ru-RU" dirty="0"/>
              <a:t> </a:t>
            </a:r>
            <a:r>
              <a:rPr lang="ru-RU" dirty="0" err="1"/>
              <a:t>Sanguino</a:t>
            </a:r>
            <a:r>
              <a:rPr lang="ru-RU" dirty="0"/>
              <a:t>) – настоящий подвиг во имя искусства и жизни. Девушка пишет красочные картины, несмотря на врожденную патологию: у нее недоразвиты конечности, по сути, нет рук и ног. Однако она не теряет оптимизма, занимается творчеством и выступает с мотивирующими лекциями в частных фирмах, школах и даже тюрьмах.</a:t>
            </a:r>
          </a:p>
        </p:txBody>
      </p:sp>
      <p:pic>
        <p:nvPicPr>
          <p:cNvPr id="4" name="Рисунок 3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73" y="285728"/>
            <a:ext cx="521462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07599"/>
            <a:ext cx="4357718" cy="305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500042"/>
            <a:ext cx="4000496" cy="56435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На </a:t>
            </a:r>
            <a:r>
              <a:rPr lang="ru-RU" dirty="0"/>
              <a:t>долю </a:t>
            </a:r>
            <a:r>
              <a:rPr lang="ru-RU" dirty="0" err="1"/>
              <a:t>Zuly</a:t>
            </a:r>
            <a:r>
              <a:rPr lang="ru-RU" dirty="0"/>
              <a:t> </a:t>
            </a:r>
            <a:r>
              <a:rPr lang="ru-RU" dirty="0" err="1"/>
              <a:t>Sanguino</a:t>
            </a:r>
            <a:r>
              <a:rPr lang="ru-RU" dirty="0"/>
              <a:t> и ее матери выпало немало испытаний. Девочка родилась с диагнозом </a:t>
            </a:r>
            <a:r>
              <a:rPr lang="ru-RU" dirty="0" err="1"/>
              <a:t>фокомелия</a:t>
            </a:r>
            <a:r>
              <a:rPr lang="ru-RU" dirty="0"/>
              <a:t>, и, казалось бы, обречена была всю жизнь быть прикованной к постели. Вопреки прогнозам врачей, мать девочки-инвалида приложила неимоверные усилия к тому, чтобы научить дочь сидеть </a:t>
            </a:r>
            <a:r>
              <a:rPr lang="ru-RU" dirty="0" smtClean="0"/>
              <a:t> и </a:t>
            </a:r>
            <a:r>
              <a:rPr lang="ru-RU" dirty="0"/>
              <a:t>даже ходить самостоятельно. Семья жила в нищете, их домом была обыкновенная хижина </a:t>
            </a:r>
            <a:r>
              <a:rPr lang="ru-RU" dirty="0" smtClean="0"/>
              <a:t>          с </a:t>
            </a:r>
            <a:r>
              <a:rPr lang="ru-RU" dirty="0"/>
              <a:t>земляным полом, но мать </a:t>
            </a:r>
            <a:r>
              <a:rPr lang="ru-RU" dirty="0" smtClean="0"/>
              <a:t>   и </a:t>
            </a:r>
            <a:r>
              <a:rPr lang="ru-RU" dirty="0"/>
              <a:t>дочь упорно шла к своей цели.</a:t>
            </a: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3167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320476"/>
            <a:ext cx="4657298" cy="353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574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Еще </a:t>
            </a:r>
            <a:r>
              <a:rPr lang="ru-RU" dirty="0"/>
              <a:t>одна беда, с которой столкнулась девочка и ее мать, — агрессия со стороны отца. Изверг не гнушался оскорблений и нередко поднимал руку и на свою жену, и на </a:t>
            </a:r>
            <a:r>
              <a:rPr lang="ru-RU" dirty="0" err="1"/>
              <a:t>Zuly</a:t>
            </a:r>
            <a:r>
              <a:rPr lang="ru-RU" dirty="0"/>
              <a:t>, и на ее многочисленных братьев и сестер. </a:t>
            </a:r>
            <a:r>
              <a:rPr lang="ru-RU" dirty="0" err="1"/>
              <a:t>Zuly</a:t>
            </a:r>
            <a:r>
              <a:rPr lang="ru-RU" dirty="0"/>
              <a:t> упорно боролась </a:t>
            </a:r>
            <a:r>
              <a:rPr lang="ru-RU" dirty="0" smtClean="0"/>
              <a:t>   с </a:t>
            </a:r>
            <a:r>
              <a:rPr lang="ru-RU" dirty="0"/>
              <a:t>недугом, но семью ждало еще одно потрясение: в конце концов, отец покончил жизнь самоубийством. Смерть отца стала причиной многолетней депрессии девочки, казалось, что она уже никогда не захочет вновь заниматься собственным телом.</a:t>
            </a:r>
          </a:p>
        </p:txBody>
      </p:sp>
      <p:pic>
        <p:nvPicPr>
          <p:cNvPr id="5" name="Рисунок 4" descr="187072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16"/>
            <a:ext cx="7572428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714356"/>
            <a:ext cx="4286248" cy="56435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Многие </a:t>
            </a:r>
            <a:r>
              <a:rPr lang="ru-RU" dirty="0"/>
              <a:t>вполне здоровые и крепкие люди жалуются на жизнь, не верят в себя и свой успех. А есть те, кто ограничен, кто получил инвалидность, но не сдался, не поставил крест на своей жизни и достиг успеха. Это люди инвалиды, которые добились успеха. Таких людей на самом деле не так уж и мало. Они заслуживают уважения и почета, так как несмотря на свои физические недостатки смогли достичь поставленных целей и доказать всему миру , что инвалидность вовсе не преграда на пути к желаемой цели.</a:t>
            </a:r>
          </a:p>
        </p:txBody>
      </p:sp>
      <p:pic>
        <p:nvPicPr>
          <p:cNvPr id="4" name="Рисунок 3" descr="201109120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214942" cy="34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ot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88177"/>
            <a:ext cx="4857752" cy="346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2144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Огромных </a:t>
            </a:r>
            <a:r>
              <a:rPr lang="ru-RU" dirty="0"/>
              <a:t>усилий для матери стоило вновь вернуть </a:t>
            </a:r>
            <a:r>
              <a:rPr lang="ru-RU" dirty="0" err="1"/>
              <a:t>Zuly</a:t>
            </a:r>
            <a:r>
              <a:rPr lang="ru-RU" dirty="0"/>
              <a:t> радость к жизни, она обучал дочь письму и рисованию. Зажав кисточку зубами, </a:t>
            </a:r>
            <a:r>
              <a:rPr lang="ru-RU" dirty="0" err="1"/>
              <a:t>Zuly</a:t>
            </a:r>
            <a:r>
              <a:rPr lang="ru-RU" dirty="0"/>
              <a:t> училась творить. Так она постепенно осознавала свое предназначение в жизни, обретала цель существования.</a:t>
            </a:r>
          </a:p>
        </p:txBody>
      </p:sp>
      <p:pic>
        <p:nvPicPr>
          <p:cNvPr id="5" name="Рисунок 4" descr="3352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29124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Zuly</a:t>
            </a:r>
            <a:r>
              <a:rPr lang="ru-RU" dirty="0" smtClean="0"/>
              <a:t> </a:t>
            </a:r>
            <a:r>
              <a:rPr lang="ru-RU" dirty="0"/>
              <a:t>потребовались колоссальные усилия, чтобы освоить азы живописи, но уже в возрасте 15 лет она поняла, что хочет этим заниматься, что ради этого стоит жить. С тех пор у нее началась новая полоса, светлая. Правда, все, чего она добилась, выстрадано девушкой кровью и потом. Сейчас ей 24, она научилась делать практически все самостоятельно: сама одевается, делает макияж, моет полы шваброй и, конечно же, рисует. Кроме того, она принимает активное участие в экологических инициативах: вместе с братьями и сестрами регулярно собирает мусор в своем микрорайоне, в свободное время помогает матери с младшими детьми или нянчит соседских малышей.</a:t>
            </a:r>
          </a:p>
        </p:txBody>
      </p:sp>
      <p:pic>
        <p:nvPicPr>
          <p:cNvPr id="4" name="Рисунок 3" descr="187072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0529" y="0"/>
            <a:ext cx="4893471" cy="32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4219106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9" y="3286124"/>
            <a:ext cx="476250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794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Стивен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Хокинг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000628" cy="60007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Стивен </a:t>
            </a:r>
            <a:r>
              <a:rPr lang="ru-RU" dirty="0" err="1" smtClean="0"/>
              <a:t>Хокинг</a:t>
            </a:r>
            <a:r>
              <a:rPr lang="ru-RU" dirty="0" smtClean="0"/>
              <a:t> (1942) - известный английский </a:t>
            </a:r>
            <a:r>
              <a:rPr lang="ru-RU" dirty="0" err="1" smtClean="0"/>
              <a:t>физик‑теоретик</a:t>
            </a:r>
            <a:r>
              <a:rPr lang="ru-RU" dirty="0" smtClean="0"/>
              <a:t> и астрофизик, автор теории о первичных черных дырах и многих других. В 1962 году окончил Оксфордский университет и начал занятия теоретической физикой.</a:t>
            </a:r>
            <a:br>
              <a:rPr lang="ru-RU" dirty="0" smtClean="0"/>
            </a:br>
            <a:r>
              <a:rPr lang="ru-RU" dirty="0" smtClean="0"/>
              <a:t>Уже в начале 1960-х у </a:t>
            </a:r>
            <a:r>
              <a:rPr lang="ru-RU" dirty="0" err="1" smtClean="0"/>
              <a:t>Хокинга</a:t>
            </a:r>
            <a:r>
              <a:rPr lang="ru-RU" dirty="0" smtClean="0"/>
              <a:t> стали проявляться признаки бокового </a:t>
            </a:r>
            <a:r>
              <a:rPr lang="ru-RU" dirty="0" err="1" smtClean="0"/>
              <a:t>амиотрофического</a:t>
            </a:r>
            <a:r>
              <a:rPr lang="ru-RU" dirty="0" smtClean="0"/>
              <a:t> склероза, которые впоследствии привели к параличу. После диагностики заболевания в 1963 году врачи считали, что жить ему осталось лишь два с половиной года, однако болезнь прогрессировала не так быстро, и пользоваться коляской он начал только в конце 1960-х годов.    В 1985 году Стивен </a:t>
            </a:r>
            <a:r>
              <a:rPr lang="ru-RU" dirty="0" err="1" smtClean="0"/>
              <a:t>Хокинг</a:t>
            </a:r>
            <a:r>
              <a:rPr lang="ru-RU" dirty="0" smtClean="0"/>
              <a:t> тяжело заболел, у него было воспаление лёгких. </a:t>
            </a:r>
            <a:endParaRPr lang="ru-RU" dirty="0"/>
          </a:p>
        </p:txBody>
      </p:sp>
      <p:pic>
        <p:nvPicPr>
          <p:cNvPr id="4" name="Рисунок 3" descr="haw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3" y="714356"/>
            <a:ext cx="4286248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431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После серии операций ему была проведена трахеотомия, и </a:t>
            </a:r>
            <a:r>
              <a:rPr lang="ru-RU" dirty="0" err="1" smtClean="0"/>
              <a:t>Хокинг</a:t>
            </a:r>
            <a:r>
              <a:rPr lang="ru-RU" dirty="0" smtClean="0"/>
              <a:t> утратил способность говорить. Друзья </a:t>
            </a:r>
            <a:r>
              <a:rPr lang="ru-RU" dirty="0"/>
              <a:t>подарили </a:t>
            </a:r>
            <a:r>
              <a:rPr lang="ru-RU" dirty="0" smtClean="0"/>
              <a:t>ему синтезатор </a:t>
            </a:r>
            <a:r>
              <a:rPr lang="ru-RU" dirty="0"/>
              <a:t>речи, который был установлен на его кресле-коляске. Некоторую подвижность сохранял лишь указательный палец на правой руке </a:t>
            </a:r>
            <a:r>
              <a:rPr lang="ru-RU" dirty="0" err="1"/>
              <a:t>Хокинга</a:t>
            </a:r>
            <a:r>
              <a:rPr lang="ru-RU" dirty="0"/>
              <a:t>. Впоследствии подвижность осталась лишь в мимической мышце щеки, напротив которой закреплён датчик. С его помощью физик управляет компьютером, позволяющим ему общаться с окружающими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Является атеистом. </a:t>
            </a:r>
            <a:endParaRPr lang="ru-RU" dirty="0"/>
          </a:p>
        </p:txBody>
      </p:sp>
      <p:pic>
        <p:nvPicPr>
          <p:cNvPr id="4" name="Рисунок 3" descr="b_45b740a8223392d24dd2fa1097056f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182"/>
            <a:ext cx="6215074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tiven-KHok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571744"/>
            <a:ext cx="300036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857232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Людвиг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Бетховен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142984"/>
            <a:ext cx="4429124" cy="5715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Людвиг </a:t>
            </a:r>
            <a:r>
              <a:rPr lang="ru-RU" dirty="0" err="1"/>
              <a:t>ван</a:t>
            </a:r>
            <a:r>
              <a:rPr lang="ru-RU" dirty="0"/>
              <a:t> Бетховен (1770 - 1827) - немецкий композитор, представитель венской классической школы. </a:t>
            </a:r>
            <a:r>
              <a:rPr lang="ru-RU" dirty="0" smtClean="0"/>
              <a:t>                   В </a:t>
            </a:r>
            <a:r>
              <a:rPr lang="ru-RU" dirty="0"/>
              <a:t>1796 году, будучи уже известным композитором, Бетховен начал терять слух: </a:t>
            </a:r>
            <a:r>
              <a:rPr lang="ru-RU" dirty="0" smtClean="0"/>
              <a:t>       у </a:t>
            </a:r>
            <a:r>
              <a:rPr lang="ru-RU" dirty="0"/>
              <a:t>него развился </a:t>
            </a:r>
            <a:r>
              <a:rPr lang="ru-RU" dirty="0" err="1"/>
              <a:t>тинит</a:t>
            </a:r>
            <a:r>
              <a:rPr lang="ru-RU" dirty="0"/>
              <a:t> - воспаление внутреннего уха. </a:t>
            </a:r>
            <a:r>
              <a:rPr lang="ru-RU" dirty="0" smtClean="0"/>
              <a:t>    К </a:t>
            </a:r>
            <a:r>
              <a:rPr lang="ru-RU" dirty="0"/>
              <a:t>1802 году Бетховен полностью оглох, но именно с этого времени композитор создал свои самые известные произведения</a:t>
            </a:r>
            <a:r>
              <a:rPr lang="ru-RU" dirty="0" smtClean="0"/>
              <a:t>. В </a:t>
            </a:r>
            <a:r>
              <a:rPr lang="ru-RU" dirty="0"/>
              <a:t>1803‑1804 годах Бетховеном была написана Героическая симфония, </a:t>
            </a:r>
            <a:r>
              <a:rPr lang="ru-RU" dirty="0" smtClean="0"/>
              <a:t>в </a:t>
            </a:r>
            <a:r>
              <a:rPr lang="ru-RU" dirty="0"/>
              <a:t>1803‑1805 годах - опера "</a:t>
            </a:r>
            <a:r>
              <a:rPr lang="ru-RU" dirty="0" err="1"/>
              <a:t>Фиделио</a:t>
            </a:r>
            <a:r>
              <a:rPr lang="ru-RU" dirty="0"/>
              <a:t>".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www.turkcebilgi.com/uploads/media/resim/beethov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6317"/>
            <a:ext cx="5000628" cy="601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71934" cy="40005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Кроме того, в это время Бетховеном были написаны фортепианные сонаты с Двадцать восьмой по последнюю - Тридцать вторую; две сонаты для виолончели, квартеты, вокальный цикл                       «К далекой возлюбленной". Будучи абсолютно глухим, Бетховен создал два своих самых монументальных сочинения - Торжественную мессу и Девятую симфонию        с  хором (1824).</a:t>
            </a:r>
            <a:endParaRPr lang="ru-RU" dirty="0"/>
          </a:p>
        </p:txBody>
      </p:sp>
      <p:pic>
        <p:nvPicPr>
          <p:cNvPr id="5" name="Рисунок 4" descr="Ludwig-van-Beethoven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9" y="0"/>
            <a:ext cx="52149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408367"/>
            <a:ext cx="3643306" cy="344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Хелен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Келлер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286248" cy="5429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Хелен</a:t>
            </a:r>
            <a:r>
              <a:rPr lang="ru-RU" dirty="0" smtClean="0"/>
              <a:t> </a:t>
            </a:r>
            <a:r>
              <a:rPr lang="ru-RU" dirty="0" err="1"/>
              <a:t>Келлер</a:t>
            </a:r>
            <a:r>
              <a:rPr lang="ru-RU" dirty="0"/>
              <a:t> (1880‑1968) - американская писательница, преподаватель и общественный деятель. </a:t>
            </a:r>
            <a:r>
              <a:rPr lang="ru-RU" dirty="0" smtClean="0"/>
              <a:t>   После </a:t>
            </a:r>
            <a:r>
              <a:rPr lang="ru-RU" dirty="0"/>
              <a:t>болезни, перенесенной в полуторагодовалом возрасте, осталась слепоглухонемой. </a:t>
            </a:r>
            <a:r>
              <a:rPr lang="ru-RU" dirty="0" smtClean="0"/>
              <a:t>      С </a:t>
            </a:r>
            <a:r>
              <a:rPr lang="ru-RU" dirty="0"/>
              <a:t>1887 года с ней занималась молодая преподавательница Института </a:t>
            </a:r>
            <a:r>
              <a:rPr lang="ru-RU" dirty="0" err="1"/>
              <a:t>Перкинса</a:t>
            </a:r>
            <a:r>
              <a:rPr lang="ru-RU" dirty="0"/>
              <a:t> Энн </a:t>
            </a:r>
            <a:r>
              <a:rPr lang="ru-RU" dirty="0" err="1"/>
              <a:t>Салливан</a:t>
            </a:r>
            <a:r>
              <a:rPr lang="ru-RU" dirty="0"/>
              <a:t>. </a:t>
            </a:r>
            <a:r>
              <a:rPr lang="ru-RU" dirty="0" smtClean="0"/>
              <a:t>  В  </a:t>
            </a:r>
            <a:r>
              <a:rPr lang="ru-RU" dirty="0"/>
              <a:t>ходе долгих месяцев напряженной работы девочка овладела знаковым языком, а затем стала учиться говорить, освоив правильные движения губ и </a:t>
            </a:r>
            <a:r>
              <a:rPr lang="ru-RU" dirty="0" smtClean="0"/>
              <a:t>гортани</a:t>
            </a:r>
            <a:endParaRPr lang="ru-RU" dirty="0"/>
          </a:p>
        </p:txBody>
      </p:sp>
      <p:pic>
        <p:nvPicPr>
          <p:cNvPr id="5" name="Рисунок 4" descr="helen keller grad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785794"/>
            <a:ext cx="4643438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14422"/>
            <a:ext cx="4643438" cy="47863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В 1900 году </a:t>
            </a:r>
            <a:r>
              <a:rPr lang="ru-RU" dirty="0" err="1" smtClean="0"/>
              <a:t>Хелен</a:t>
            </a:r>
            <a:r>
              <a:rPr lang="ru-RU" dirty="0" smtClean="0"/>
              <a:t> </a:t>
            </a:r>
            <a:r>
              <a:rPr lang="ru-RU" dirty="0" err="1" smtClean="0"/>
              <a:t>Келлер</a:t>
            </a:r>
            <a:r>
              <a:rPr lang="ru-RU" dirty="0" smtClean="0"/>
              <a:t> поступила в </a:t>
            </a:r>
            <a:r>
              <a:rPr lang="ru-RU" dirty="0" err="1" smtClean="0"/>
              <a:t>Рэдклиффский</a:t>
            </a:r>
            <a:r>
              <a:rPr lang="ru-RU" dirty="0" smtClean="0"/>
              <a:t> колледж и окончила его с отличием. Она написала и опубликовала более десятка книг о себе, своих ощущениях, учебе, мировоззрении и понимании религии, среди которых "Мир,      в котором я живу", "Дневник </a:t>
            </a:r>
            <a:r>
              <a:rPr lang="ru-RU" dirty="0" err="1" smtClean="0"/>
              <a:t>Хелен</a:t>
            </a:r>
            <a:r>
              <a:rPr lang="ru-RU" dirty="0" smtClean="0"/>
              <a:t> </a:t>
            </a:r>
            <a:r>
              <a:rPr lang="ru-RU" dirty="0" err="1" smtClean="0"/>
              <a:t>Келлер</a:t>
            </a:r>
            <a:r>
              <a:rPr lang="ru-RU" dirty="0" smtClean="0"/>
              <a:t>" и др., выступала за включение слепоглухонемых в активную жизнь общества. История </a:t>
            </a:r>
            <a:r>
              <a:rPr lang="ru-RU" dirty="0" err="1" smtClean="0"/>
              <a:t>Хелен</a:t>
            </a:r>
            <a:r>
              <a:rPr lang="ru-RU" dirty="0" smtClean="0"/>
              <a:t> легла в основу знаменитой пьесы </a:t>
            </a:r>
            <a:r>
              <a:rPr lang="ru-RU" dirty="0" err="1" smtClean="0"/>
              <a:t>Гибсона</a:t>
            </a:r>
            <a:r>
              <a:rPr lang="ru-RU" dirty="0" smtClean="0"/>
              <a:t> "Сотворившая чудо" (1959), экранизированной в 1962 году.</a:t>
            </a:r>
          </a:p>
          <a:p>
            <a:endParaRPr lang="ru-RU" dirty="0"/>
          </a:p>
        </p:txBody>
      </p:sp>
      <p:pic>
        <p:nvPicPr>
          <p:cNvPr id="4" name="Рисунок 3" descr="ke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43314"/>
            <a:ext cx="483488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bqZlEb4BX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4429124" cy="366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Эрик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Вайхенмайер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571480"/>
            <a:ext cx="4429156" cy="6286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Эрик </a:t>
            </a:r>
            <a:r>
              <a:rPr lang="ru-RU" dirty="0" err="1"/>
              <a:t>Вайхенмайер</a:t>
            </a:r>
            <a:r>
              <a:rPr lang="ru-RU" dirty="0"/>
              <a:t> (1968) - первый в мире скалолаз, который достиг вершины Эвереста, будучи незрячим. Эрик </a:t>
            </a:r>
            <a:r>
              <a:rPr lang="ru-RU" dirty="0" err="1"/>
              <a:t>Вайхенмайер</a:t>
            </a:r>
            <a:r>
              <a:rPr lang="ru-RU" dirty="0"/>
              <a:t> потерял зрение, когда ему было 13 лет. </a:t>
            </a:r>
            <a:r>
              <a:rPr lang="ru-RU" dirty="0" err="1"/>
              <a:t>Онако</a:t>
            </a:r>
            <a:r>
              <a:rPr lang="ru-RU" dirty="0"/>
              <a:t> он закончил учебы, а потом и сам стал учителем средней школы, затем тренером по борьбе и спортсменом мирового класса. О путешествии </a:t>
            </a:r>
            <a:r>
              <a:rPr lang="ru-RU" dirty="0" err="1"/>
              <a:t>Вайхенмайера</a:t>
            </a:r>
            <a:r>
              <a:rPr lang="ru-RU" dirty="0"/>
              <a:t> режиссер Питер </a:t>
            </a:r>
            <a:r>
              <a:rPr lang="ru-RU" dirty="0" err="1"/>
              <a:t>Уинтер</a:t>
            </a:r>
            <a:r>
              <a:rPr lang="ru-RU" dirty="0"/>
              <a:t> снял игровой телевизионный фильм "Коснуться вершины мира". Кроме Эвереста </a:t>
            </a:r>
            <a:r>
              <a:rPr lang="ru-RU" dirty="0" err="1"/>
              <a:t>Вайхенмайер</a:t>
            </a:r>
            <a:r>
              <a:rPr lang="ru-RU" dirty="0"/>
              <a:t> покорил семерку самых высоких горных пиков мира, включая Килиманджаро и Эльбрус.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857232"/>
            <a:ext cx="507206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830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Инвалиды, добившиеся успеха </vt:lpstr>
      <vt:lpstr>Презентация PowerPoint</vt:lpstr>
      <vt:lpstr>Стивен Хокинг</vt:lpstr>
      <vt:lpstr>Презентация PowerPoint</vt:lpstr>
      <vt:lpstr>Людвиг ван Бетховен</vt:lpstr>
      <vt:lpstr>Презентация PowerPoint</vt:lpstr>
      <vt:lpstr>Хелен Келлер</vt:lpstr>
      <vt:lpstr>Презентация PowerPoint</vt:lpstr>
      <vt:lpstr>Эрик Вайхенмайер</vt:lpstr>
      <vt:lpstr>Мигель Сервантес</vt:lpstr>
      <vt:lpstr>Эстер Вергеер</vt:lpstr>
      <vt:lpstr>Презентация PowerPoint</vt:lpstr>
      <vt:lpstr>Алексей Маресьев</vt:lpstr>
      <vt:lpstr>Презентация PowerPoint</vt:lpstr>
      <vt:lpstr>Кристи Браун</vt:lpstr>
      <vt:lpstr>Презентация PowerPoint</vt:lpstr>
      <vt:lpstr>Zuly Sanguino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Инвалиды, добившиеся успеха</dc:title>
  <dc:creator>user</dc:creator>
  <cp:lastModifiedBy>Милана Антонинкова</cp:lastModifiedBy>
  <cp:revision>13</cp:revision>
  <dcterms:created xsi:type="dcterms:W3CDTF">2015-11-27T11:14:18Z</dcterms:created>
  <dcterms:modified xsi:type="dcterms:W3CDTF">2015-12-12T17:22:08Z</dcterms:modified>
</cp:coreProperties>
</file>